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0" y="312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2.071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 0,'80'0,"202"5,-220-1,-1 4,96 22,-80-6,29 7,-78-27,0-1,1-1,47-4,-27 1,29 0,174 2,-173 6,0 4,77 22,-21-4,-37-13,34 8,-12-6,65 22,-65-14,-75-16,0 1,-1 3,50 22,-90-34,0 0,-1 0,1 0,-1 0,1 0,-1 1,0-1,0 1,0 0,0 0,-1 0,1 0,-1 1,0-1,0 1,0-1,0 1,2 7,-2-6,0 1,0 0,0 0,-1 0,1 0,-2 1,1-1,-1 0,0 0,0 1,0-1,-1 0,0 0,-1 0,1 0,-1 0,-5 11,1-3,1-1,0 1,-5 20,8-20,0 0,-1 22,-1 9,0 3,3 87,2-62,-9 62,6-106,1-18,0 0,-1 0,-3 14,1-8,1 0,0 0,1 1,1-1,1 0,0 1,1-1,6 30,-4-16,-1 1,-3 39,0-15,0-23,0-11,2 1,0 0,5 28,-2-27,-2 0,0 0,-4 40,1-11,1-45,0-1,0 0,-1 1,0-1,0 0,0 1,-1-1,-5 13,3-9,0 0,1 1,0-1,1 1,1-1,0 1,0 20,0 7,0-34,1 0,-2 0,1 0,0-1,-4 9,2-9,2 1,-1 0,0 0,1 0,-1 8,0 25,-4 39,1-54,2 0,1 0,1 0,1 0,4 40,9 34,-11-71,-3 44,2 16,5-51,-4-22,0-1,0 13,-3 13,2 30,-1-60,1 0,1-1,-1 1,1-1,1 1,5 11,-5-12,0 0,-1 0,0 0,0 1,-1-1,1 0,-1 10,-2 54,0-27,1 598,0-628,2-1,0 0,1 0,6 19,-5-18,0 0,-1 0,2 24,-4 186,-2-105,1-115,0 0,1 0,-1 0,1 0,0 0,2 6,-1-7,7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6.436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3297 4514,'-6'13,"1"-6,-26 73,-2 5,29-76,-7 14,-1 1,-21 28,28-46,0 1,0-1,0-1,-1 1,0-1,-1 0,1 0,-1 0,0-1,0 0,-15 5,9-5,0 0,0-1,0-1,-21 1,-55-4,35 0,11 1,-99-2,107-1,0-1,-36-8,-302-59,-141-17,487 82,-148-21,99 21,-212-18,226 18,-52-7,102 11,-1-1,1 0,0-2,-1 1,2-1,-20-11,22 10,0 2,-1-1,1 1,-1 1,-19-5,15 4,5 2,-1 0,1 0,-1 1,0 0,-16 1,26 0,-1 0,1 0,0 0,-1 0,1 0,0 0,-1 0,1 0,0 0,-1 0,1 0,0 0,-1 0,1 0,0 0,-1 0,1 0,0 0,-1 0,1-1,0 1,0 0,-1 0,1 0,0-1,-1 1,1 0,0 0,0 0,0-1,-1 1,1 0,0-1,0 1,0-1,0 1,0-1,0 1,1 0,-1-1,0 1,0 0,1-1,-1 1,0 0,1-1,-1 1,0 0,1 0,-1-1,1 1,-1 0,0 0,1 0,-1-1,1 1,-1 0,1 0,-1 0,1 0,0 0,0 0,-1 0,1 0,0 0,-1 0,1 1,0-1,-1 0,1 0,0 1,-1-1,1 0,-1 1,1-1,0 1,-1-1,1 0,-1 1,0 0,1-1,-1 1,1-1,-1 1,0-1,1 1,-1 0,0-1,0 1,1 0,-1-1,0 1,0 0,0-1,0 1,0 0,0 0,0 1,1 0,-1 0,0-1,0 1,0 0,0 0,0 0,-1-1,1 1,0 0,-1 0,0-1,0 3,0-3,1 0,-1-1,1 1,-1 0,0-1,0 1,1 0,-1-1,0 1,0-1,1 1,-1-1,0 0,0 1,0-1,0 0,0 1,0-1,0 0,0 0,0 0,-1 0,0 0,0-1,0 1,1-1,-1 1,0-1,1 0,-1 0,1 0,-1 0,1 0,-3-2,1 0,0 1,0-1,1 0,-1-1,1 1,0 0,0-1,0 1,0-1,-2-6,1-19,3 26,-1-1,1 1,0-1,-1 0,0 1,1 0,-1-1,-1 1,1-1,0 1,-1 0,0 0,0 0,0 0,0 0,0 0,-3-2,-5-5,1 0,-13-21,-7-8,20 28,8 10,-1-1,1 0,0 1,0-1,-1 0,1 1,-1 0,1-1,-1 1,0 0,1 0,-1 0,0 0,0 0,0 0,0 1,0-1,0 0,-2 1,3-1,-1 1,1 0,-1-1,1 1,0-1,-1 1,1-1,-1 0,1 1,0-1,0 0,-1 0,1 0,0 0,0 0,0 0,0 0,0-1,0 0,-3-4,1 0,0 0,-2-9,2 7,-83-263,48 142,20 71,-71-240,18-4,-1-143,69 411,2 1,1 0,1 0,2 0,13-60,6 9,33-80,-26 92,51-86,-63 126,4-7,0 1,30-78,21-133,1-4,-69 243,-1-1,0 0,3-22,-6 28,0-1,0 1,-1-1,1 1,-1-1,0 1,-1 0,1 0,-1-1,-3-5,1 2,1-1,-1 0,2 0,-1-1,2 1,-2-17,4-66,0 40,0-6,10-85,-5 117,1 1,15-38,3-13,-3-10,21-72,-33 129,1-1,-2 0,6-34,-5 23,-7 32,0 1,-1-1,-1 1,1-12,-2-2,0 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customXml" Target="../ink/ink2.xml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814E8E-C8FB-4DE8-A2FE-49F1C735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39" y="0"/>
            <a:ext cx="5649634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92842-2D4B-47DC-BEC6-3C61339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5" y="1006608"/>
            <a:ext cx="4787757" cy="4086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DDBC17-7F77-4FA1-B3E0-D1AC010C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3317" y="2192524"/>
            <a:ext cx="1502970" cy="2926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163BAD-E98E-46F1-8595-F2870AEEB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193" y="1882303"/>
            <a:ext cx="421803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9EFC3A-25F4-4341-9445-2EF1B59E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3" y="-3842"/>
            <a:ext cx="313853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65ACE-07F7-4F0C-B90A-0DBEC0E6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60" y="2256553"/>
            <a:ext cx="1244253" cy="18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81F86-00EA-46D1-A92B-76EC9DCF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091"/>
            <a:ext cx="3403716" cy="1986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7D912-CD24-46E9-A03D-96B2C44A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98" y="2543415"/>
            <a:ext cx="3420000" cy="202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CC4099-E89E-4B60-A8EE-4577103A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101" y="557091"/>
            <a:ext cx="3420000" cy="196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692F1F-9276-4534-8C89-9D56C2DFC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101" y="2571517"/>
            <a:ext cx="3456000" cy="1832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39FD67-74B8-4FB8-B3A2-8516A28DA4C0}"/>
              </a:ext>
            </a:extLst>
          </p:cNvPr>
          <p:cNvSpPr txBox="1"/>
          <p:nvPr/>
        </p:nvSpPr>
        <p:spPr>
          <a:xfrm>
            <a:off x="46882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简介实现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(pytorch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F0E850-6DC3-42AA-A06A-2DF426D3EC28}"/>
              </a:ext>
            </a:extLst>
          </p:cNvPr>
          <p:cNvSpPr txBox="1"/>
          <p:nvPr/>
        </p:nvSpPr>
        <p:spPr>
          <a:xfrm>
            <a:off x="3681258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5BB07D-92CD-4F8F-98B0-07ABA40DADB4}"/>
              </a:ext>
            </a:extLst>
          </p:cNvPr>
          <p:cNvSpPr txBox="1"/>
          <p:nvPr/>
        </p:nvSpPr>
        <p:spPr>
          <a:xfrm>
            <a:off x="703210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lr=10.0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5DC8E11-958E-47BE-9A21-11CACFC9C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606" y="547483"/>
            <a:ext cx="3420000" cy="20055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5A27BA-0BE9-4961-B035-A8F2216C1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677" y="2571517"/>
            <a:ext cx="3420000" cy="18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7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D6DF12-66BB-450A-B788-E6E88BAD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56" y="257415"/>
            <a:ext cx="2454960" cy="2092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164473-F145-4489-804E-8BFF1FC6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9" y="291956"/>
            <a:ext cx="2368283" cy="2012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BD7535-5FCB-45D8-B9DF-13369444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8" y="2476730"/>
            <a:ext cx="2880000" cy="2409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22C8AC-A08A-495B-A8D6-0527C4DE7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78" y="2438310"/>
            <a:ext cx="2880000" cy="25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33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DCD2CE-10E9-4CA5-80A1-EAA968C0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0"/>
            <a:ext cx="90979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14:cNvPr>
              <p14:cNvContentPartPr/>
              <p14:nvPr/>
            </p14:nvContentPartPr>
            <p14:xfrm>
              <a:off x="3526760" y="2585550"/>
              <a:ext cx="996120" cy="16088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9120" y="2567550"/>
                <a:ext cx="1031760" cy="16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14:cNvPr>
              <p14:cNvContentPartPr/>
              <p14:nvPr/>
            </p14:nvContentPartPr>
            <p14:xfrm>
              <a:off x="3335240" y="2589510"/>
              <a:ext cx="1186920" cy="17604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7600" y="2571870"/>
                <a:ext cx="1222560" cy="17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20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2485</TotalTime>
  <Words>1678</Words>
  <Application>Microsoft Office PowerPoint</Application>
  <PresentationFormat>全屏显示(16:9)</PresentationFormat>
  <Paragraphs>213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Microsoft YaHei Light</vt:lpstr>
      <vt:lpstr>宋体</vt:lpstr>
      <vt:lpstr>微软雅黑</vt:lpstr>
      <vt:lpstr>Arial</vt:lpstr>
      <vt:lpstr>Calibri</vt:lpstr>
      <vt:lpstr>Calibri Light</vt:lpstr>
      <vt:lpstr>Cambria Math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黄珊</cp:lastModifiedBy>
  <cp:revision>205</cp:revision>
  <dcterms:created xsi:type="dcterms:W3CDTF">2021-07-06T03:39:58Z</dcterms:created>
  <dcterms:modified xsi:type="dcterms:W3CDTF">2022-02-07T09:24:27Z</dcterms:modified>
</cp:coreProperties>
</file>